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29" r:id="rId103"/>
    <p:sldId id="369" r:id="rId104"/>
    <p:sldId id="358" r:id="rId105"/>
    <p:sldId id="357" r:id="rId106"/>
    <p:sldId id="359" r:id="rId107"/>
    <p:sldId id="360" r:id="rId108"/>
    <p:sldId id="361" r:id="rId109"/>
    <p:sldId id="362" r:id="rId110"/>
    <p:sldId id="364" r:id="rId111"/>
    <p:sldId id="365" r:id="rId112"/>
    <p:sldId id="366" r:id="rId113"/>
    <p:sldId id="367" r:id="rId114"/>
    <p:sldId id="368" r:id="rId115"/>
  </p:sldIdLst>
  <p:sldSz cx="12192000" cy="6858000"/>
  <p:notesSz cx="6858000" cy="9144000"/>
  <p:custDataLst>
    <p:tags r:id="rId1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9" Type="http://schemas.openxmlformats.org/officeDocument/2006/relationships/tags" Target="tags/tag115.xml"/><Relationship Id="rId118" Type="http://schemas.openxmlformats.org/officeDocument/2006/relationships/tableStyles" Target="tableStyles.xml"/><Relationship Id="rId117" Type="http://schemas.openxmlformats.org/officeDocument/2006/relationships/viewProps" Target="viewProps.xml"/><Relationship Id="rId116" Type="http://schemas.openxmlformats.org/officeDocument/2006/relationships/presProps" Target="presProps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jpeg"/><Relationship Id="rId1" Type="http://schemas.openxmlformats.org/officeDocument/2006/relationships/tags" Target="../tags/tag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jpeg"/><Relationship Id="rId1" Type="http://schemas.openxmlformats.org/officeDocument/2006/relationships/tags" Target="../tags/tag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jpeg"/><Relationship Id="rId1" Type="http://schemas.openxmlformats.org/officeDocument/2006/relationships/tags" Target="../tags/tag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jpeg"/><Relationship Id="rId1" Type="http://schemas.openxmlformats.org/officeDocument/2006/relationships/tags" Target="../tags/tag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jpeg"/><Relationship Id="rId1" Type="http://schemas.openxmlformats.org/officeDocument/2006/relationships/tags" Target="../tags/tag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jpeg"/><Relationship Id="rId1" Type="http://schemas.openxmlformats.org/officeDocument/2006/relationships/tags" Target="../tags/tag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jpeg"/><Relationship Id="rId1" Type="http://schemas.openxmlformats.org/officeDocument/2006/relationships/tags" Target="../tags/tag10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jpeg"/><Relationship Id="rId1" Type="http://schemas.openxmlformats.org/officeDocument/2006/relationships/tags" Target="../tags/tag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jpeg"/><Relationship Id="rId1" Type="http://schemas.openxmlformats.org/officeDocument/2006/relationships/tags" Target="../tags/tag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jpeg"/><Relationship Id="rId1" Type="http://schemas.openxmlformats.org/officeDocument/2006/relationships/tags" Target="../tags/tag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1.xml"/><Relationship Id="rId2" Type="http://schemas.openxmlformats.org/officeDocument/2006/relationships/image" Target="../media/image110.jpeg"/><Relationship Id="rId1" Type="http://schemas.openxmlformats.org/officeDocument/2006/relationships/tags" Target="../tags/tag1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jpeg"/><Relationship Id="rId1" Type="http://schemas.openxmlformats.org/officeDocument/2006/relationships/tags" Target="../tags/tag1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jpeg"/><Relationship Id="rId1" Type="http://schemas.openxmlformats.org/officeDocument/2006/relationships/tags" Target="../tags/tag1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jpeg"/><Relationship Id="rId1" Type="http://schemas.openxmlformats.org/officeDocument/2006/relationships/tags" Target="../tags/tag1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tags" Target="../tags/tag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tags" Target="../tags/tag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tags" Target="../tags/tag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tags" Target="../tags/tag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tags" Target="../tags/tag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tags" Target="../tags/tag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tags" Target="../tags/tag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tags" Target="../tags/tag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tags" Target="../tags/tag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tags" Target="../tags/tag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tags" Target="../tags/tag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tags" Target="../tags/tag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tags" Target="../tags/tag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tags" Target="../tags/tag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tags" Target="../tags/tag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tags" Target="../tags/tag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tags" Target="../tags/tag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tags" Target="../tags/tag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tags" Target="../tags/tag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1" Type="http://schemas.openxmlformats.org/officeDocument/2006/relationships/tags" Target="../tags/tag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1" Type="http://schemas.openxmlformats.org/officeDocument/2006/relationships/tags" Target="../tags/tag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1" Type="http://schemas.openxmlformats.org/officeDocument/2006/relationships/tags" Target="../tags/tag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1" Type="http://schemas.openxmlformats.org/officeDocument/2006/relationships/tags" Target="../tags/tag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tags" Target="../tags/tag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1" Type="http://schemas.openxmlformats.org/officeDocument/2006/relationships/tags" Target="../tags/tag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jpeg"/><Relationship Id="rId1" Type="http://schemas.openxmlformats.org/officeDocument/2006/relationships/tags" Target="../tags/tag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1" Type="http://schemas.openxmlformats.org/officeDocument/2006/relationships/tags" Target="../tags/tag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1" Type="http://schemas.openxmlformats.org/officeDocument/2006/relationships/tags" Target="../tags/tag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tags" Target="../tags/tag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1" Type="http://schemas.openxmlformats.org/officeDocument/2006/relationships/tags" Target="../tags/tag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tags" Target="../tags/tag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jpeg"/><Relationship Id="rId1" Type="http://schemas.openxmlformats.org/officeDocument/2006/relationships/tags" Target="../tags/tag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1" Type="http://schemas.openxmlformats.org/officeDocument/2006/relationships/tags" Target="../tags/tag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jpeg"/><Relationship Id="rId1" Type="http://schemas.openxmlformats.org/officeDocument/2006/relationships/tags" Target="../tags/tag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1" Type="http://schemas.openxmlformats.org/officeDocument/2006/relationships/tags" Target="../tags/tag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1" Type="http://schemas.openxmlformats.org/officeDocument/2006/relationships/tags" Target="../tags/tag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jpeg"/><Relationship Id="rId1" Type="http://schemas.openxmlformats.org/officeDocument/2006/relationships/tags" Target="../tags/tag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9" name="图片 19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0" name="图片 1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1" name="图片 2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9050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2" name="图片 2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3" name="图片 2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07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4" name="图片 2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5" name="图片 2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6" name="图片 2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7" name="图片 2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01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8" name="图片 2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9" name="图片 2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0" name="图片 2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0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1" name="图片 2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2" name="图片 2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6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07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71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71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0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9050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08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11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0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4" name="图片 1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5" name="图片 1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6" name="图片 1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7" name="图片 1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8" name="图片 1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9" name="图片 15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0" name="图片 1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1" name="图片 1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2" name="图片 1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" name="图片 1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4" name="图片 1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5" name="图片 1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6" name="图片 1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7" name="图片 1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8" name="图片 1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9" name="图片 1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0" name="图片 1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1" name="图片 17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2" name="图片 17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3" name="图片 17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4" name="图片 17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5" name="图片 17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6" name="图片 1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7" name="图片 1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8" name="图片 1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9" name="图片 1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0" name="图片 1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1" name="图片 1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0604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2" name="图片 1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3" name="图片 1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6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4" name="图片 1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5" name="图片 1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6" name="图片 1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7" name="图片 1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8" name="图片 1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9" name="图片 1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71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0" name="图片 1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1" name="图片 1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2" name="图片 19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3" name="图片 1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4" name="图片 1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5" name="图片 1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6" name="图片 1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6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7" name="图片 1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07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8" name="图片 19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02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COMMONDATA" val="eyJoZGlkIjoiM2Y5Zjk1MTU5MTI4N2EyNzAxMGI0YzBiNjI0YTc0MzkifQ==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0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111</cp:revision>
  <dcterms:created xsi:type="dcterms:W3CDTF">2023-07-27T13:22:14Z</dcterms:created>
  <dcterms:modified xsi:type="dcterms:W3CDTF">2023-07-27T13:52:08Z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ABF7A3FCBB05483A9C04DC297A9313F0_12</vt:lpwstr>
  </property>
  <property fmtid="{D5CDD505-2E9C-101B-9397-08002B2CF9AE}" pid="3" name="KSOProductBuildVer">
    <vt:lpwstr>2052-12.1.0.15120</vt:lpwstr>
  </property>
</Properties>
</file>